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585DC-D613-4FC9-BBF7-687E93F9FA1D}" v="11" dt="2023-01-04T21:18:50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Natale" userId="68edae41-6638-4f4a-ae27-7127413f28fa" providerId="ADAL" clId="{A97585DC-D613-4FC9-BBF7-687E93F9FA1D}"/>
    <pc:docChg chg="custSel addSld delSld modSld modMainMaster">
      <pc:chgData name="Joel Natale" userId="68edae41-6638-4f4a-ae27-7127413f28fa" providerId="ADAL" clId="{A97585DC-D613-4FC9-BBF7-687E93F9FA1D}" dt="2023-01-04T21:51:05.612" v="1111" actId="20577"/>
      <pc:docMkLst>
        <pc:docMk/>
      </pc:docMkLst>
      <pc:sldChg chg="modSp mod">
        <pc:chgData name="Joel Natale" userId="68edae41-6638-4f4a-ae27-7127413f28fa" providerId="ADAL" clId="{A97585DC-D613-4FC9-BBF7-687E93F9FA1D}" dt="2023-01-04T17:22:07.376" v="93" actId="20577"/>
        <pc:sldMkLst>
          <pc:docMk/>
          <pc:sldMk cId="379250877" sldId="256"/>
        </pc:sldMkLst>
        <pc:spChg chg="mod">
          <ac:chgData name="Joel Natale" userId="68edae41-6638-4f4a-ae27-7127413f28fa" providerId="ADAL" clId="{A97585DC-D613-4FC9-BBF7-687E93F9FA1D}" dt="2023-01-04T17:19:35.992" v="59"/>
          <ac:spMkLst>
            <pc:docMk/>
            <pc:sldMk cId="379250877" sldId="256"/>
            <ac:spMk id="2" creationId="{4AC95D14-D9B0-7146-DAA2-E961F1FAA2C6}"/>
          </ac:spMkLst>
        </pc:spChg>
        <pc:spChg chg="mod">
          <ac:chgData name="Joel Natale" userId="68edae41-6638-4f4a-ae27-7127413f28fa" providerId="ADAL" clId="{A97585DC-D613-4FC9-BBF7-687E93F9FA1D}" dt="2023-01-04T17:22:07.376" v="93" actId="20577"/>
          <ac:spMkLst>
            <pc:docMk/>
            <pc:sldMk cId="379250877" sldId="256"/>
            <ac:spMk id="3" creationId="{CA24CC07-0D7D-B778-50EB-731E56B0FE22}"/>
          </ac:spMkLst>
        </pc:spChg>
      </pc:sldChg>
      <pc:sldChg chg="addSp delSp modSp mod">
        <pc:chgData name="Joel Natale" userId="68edae41-6638-4f4a-ae27-7127413f28fa" providerId="ADAL" clId="{A97585DC-D613-4FC9-BBF7-687E93F9FA1D}" dt="2023-01-04T21:21:33.021" v="1026" actId="207"/>
        <pc:sldMkLst>
          <pc:docMk/>
          <pc:sldMk cId="151076900" sldId="257"/>
        </pc:sldMkLst>
        <pc:spChg chg="mod">
          <ac:chgData name="Joel Natale" userId="68edae41-6638-4f4a-ae27-7127413f28fa" providerId="ADAL" clId="{A97585DC-D613-4FC9-BBF7-687E93F9FA1D}" dt="2023-01-04T17:19:35.992" v="59"/>
          <ac:spMkLst>
            <pc:docMk/>
            <pc:sldMk cId="151076900" sldId="257"/>
            <ac:spMk id="2" creationId="{A6BA6F6B-7B58-A25D-A22F-51846F62E05D}"/>
          </ac:spMkLst>
        </pc:spChg>
        <pc:spChg chg="del mod">
          <ac:chgData name="Joel Natale" userId="68edae41-6638-4f4a-ae27-7127413f28fa" providerId="ADAL" clId="{A97585DC-D613-4FC9-BBF7-687E93F9FA1D}" dt="2023-01-04T21:20:56.855" v="1021" actId="478"/>
          <ac:spMkLst>
            <pc:docMk/>
            <pc:sldMk cId="151076900" sldId="257"/>
            <ac:spMk id="6" creationId="{F5A75D59-2529-47B4-EEDE-863A9E6FD469}"/>
          </ac:spMkLst>
        </pc:spChg>
        <pc:spChg chg="add mod">
          <ac:chgData name="Joel Natale" userId="68edae41-6638-4f4a-ae27-7127413f28fa" providerId="ADAL" clId="{A97585DC-D613-4FC9-BBF7-687E93F9FA1D}" dt="2023-01-04T21:21:33.021" v="1026" actId="207"/>
          <ac:spMkLst>
            <pc:docMk/>
            <pc:sldMk cId="151076900" sldId="257"/>
            <ac:spMk id="7" creationId="{8D1C1C0B-683A-B47D-E19D-6A37152F7B40}"/>
          </ac:spMkLst>
        </pc:spChg>
        <pc:picChg chg="mod">
          <ac:chgData name="Joel Natale" userId="68edae41-6638-4f4a-ae27-7127413f28fa" providerId="ADAL" clId="{A97585DC-D613-4FC9-BBF7-687E93F9FA1D}" dt="2023-01-04T17:26:48.531" v="95" actId="14100"/>
          <ac:picMkLst>
            <pc:docMk/>
            <pc:sldMk cId="151076900" sldId="257"/>
            <ac:picMk id="5" creationId="{BD369962-DB18-FAF9-E480-6E03E06C9292}"/>
          </ac:picMkLst>
        </pc:picChg>
      </pc:sldChg>
      <pc:sldChg chg="modSp mod">
        <pc:chgData name="Joel Natale" userId="68edae41-6638-4f4a-ae27-7127413f28fa" providerId="ADAL" clId="{A97585DC-D613-4FC9-BBF7-687E93F9FA1D}" dt="2023-01-04T17:27:18.663" v="101" actId="1076"/>
        <pc:sldMkLst>
          <pc:docMk/>
          <pc:sldMk cId="2701354943" sldId="258"/>
        </pc:sldMkLst>
        <pc:spChg chg="mod">
          <ac:chgData name="Joel Natale" userId="68edae41-6638-4f4a-ae27-7127413f28fa" providerId="ADAL" clId="{A97585DC-D613-4FC9-BBF7-687E93F9FA1D}" dt="2023-01-04T17:19:35.992" v="59"/>
          <ac:spMkLst>
            <pc:docMk/>
            <pc:sldMk cId="2701354943" sldId="258"/>
            <ac:spMk id="2" creationId="{31508092-EC35-E196-E3F5-C1AD03A95919}"/>
          </ac:spMkLst>
        </pc:spChg>
        <pc:spChg chg="mod">
          <ac:chgData name="Joel Natale" userId="68edae41-6638-4f4a-ae27-7127413f28fa" providerId="ADAL" clId="{A97585DC-D613-4FC9-BBF7-687E93F9FA1D}" dt="2023-01-04T17:27:18.663" v="101" actId="1076"/>
          <ac:spMkLst>
            <pc:docMk/>
            <pc:sldMk cId="2701354943" sldId="258"/>
            <ac:spMk id="8" creationId="{53880892-7FD4-319F-DCA3-2C293D84D998}"/>
          </ac:spMkLst>
        </pc:spChg>
        <pc:picChg chg="mod">
          <ac:chgData name="Joel Natale" userId="68edae41-6638-4f4a-ae27-7127413f28fa" providerId="ADAL" clId="{A97585DC-D613-4FC9-BBF7-687E93F9FA1D}" dt="2023-01-04T17:27:10.805" v="100" actId="14100"/>
          <ac:picMkLst>
            <pc:docMk/>
            <pc:sldMk cId="2701354943" sldId="258"/>
            <ac:picMk id="5" creationId="{0C062272-DB13-0682-1171-1731F750DC36}"/>
          </ac:picMkLst>
        </pc:picChg>
      </pc:sldChg>
      <pc:sldChg chg="delSp modSp mod">
        <pc:chgData name="Joel Natale" userId="68edae41-6638-4f4a-ae27-7127413f28fa" providerId="ADAL" clId="{A97585DC-D613-4FC9-BBF7-687E93F9FA1D}" dt="2023-01-04T21:21:59.366" v="1028" actId="478"/>
        <pc:sldMkLst>
          <pc:docMk/>
          <pc:sldMk cId="2277669293" sldId="259"/>
        </pc:sldMkLst>
        <pc:spChg chg="mod">
          <ac:chgData name="Joel Natale" userId="68edae41-6638-4f4a-ae27-7127413f28fa" providerId="ADAL" clId="{A97585DC-D613-4FC9-BBF7-687E93F9FA1D}" dt="2023-01-04T17:19:35.992" v="59"/>
          <ac:spMkLst>
            <pc:docMk/>
            <pc:sldMk cId="2277669293" sldId="259"/>
            <ac:spMk id="2" creationId="{7288E6FC-AD23-F5CE-C749-B9FE14725C39}"/>
          </ac:spMkLst>
        </pc:spChg>
        <pc:spChg chg="del mod">
          <ac:chgData name="Joel Natale" userId="68edae41-6638-4f4a-ae27-7127413f28fa" providerId="ADAL" clId="{A97585DC-D613-4FC9-BBF7-687E93F9FA1D}" dt="2023-01-04T21:21:59.366" v="1028" actId="478"/>
          <ac:spMkLst>
            <pc:docMk/>
            <pc:sldMk cId="2277669293" sldId="259"/>
            <ac:spMk id="8" creationId="{968D0F68-7463-65D2-8607-7E11D4555074}"/>
          </ac:spMkLst>
        </pc:spChg>
        <pc:spChg chg="mod">
          <ac:chgData name="Joel Natale" userId="68edae41-6638-4f4a-ae27-7127413f28fa" providerId="ADAL" clId="{A97585DC-D613-4FC9-BBF7-687E93F9FA1D}" dt="2023-01-04T17:29:09.824" v="121" actId="1076"/>
          <ac:spMkLst>
            <pc:docMk/>
            <pc:sldMk cId="2277669293" sldId="259"/>
            <ac:spMk id="11" creationId="{C5801043-3FC3-4F47-DA66-941E2F840348}"/>
          </ac:spMkLst>
        </pc:spChg>
        <pc:picChg chg="mod">
          <ac:chgData name="Joel Natale" userId="68edae41-6638-4f4a-ae27-7127413f28fa" providerId="ADAL" clId="{A97585DC-D613-4FC9-BBF7-687E93F9FA1D}" dt="2023-01-04T17:29:06.706" v="120" actId="14100"/>
          <ac:picMkLst>
            <pc:docMk/>
            <pc:sldMk cId="2277669293" sldId="259"/>
            <ac:picMk id="10" creationId="{DCC0A7F9-C22A-966F-3955-875AAE7D9A5B}"/>
          </ac:picMkLst>
        </pc:picChg>
      </pc:sldChg>
      <pc:sldChg chg="addSp delSp modSp mod">
        <pc:chgData name="Joel Natale" userId="68edae41-6638-4f4a-ae27-7127413f28fa" providerId="ADAL" clId="{A97585DC-D613-4FC9-BBF7-687E93F9FA1D}" dt="2023-01-04T21:24:55.561" v="1053" actId="207"/>
        <pc:sldMkLst>
          <pc:docMk/>
          <pc:sldMk cId="4264058359" sldId="260"/>
        </pc:sldMkLst>
        <pc:spChg chg="mod">
          <ac:chgData name="Joel Natale" userId="68edae41-6638-4f4a-ae27-7127413f28fa" providerId="ADAL" clId="{A97585DC-D613-4FC9-BBF7-687E93F9FA1D}" dt="2023-01-04T21:22:22.081" v="1029" actId="1076"/>
          <ac:spMkLst>
            <pc:docMk/>
            <pc:sldMk cId="4264058359" sldId="260"/>
            <ac:spMk id="2" creationId="{F918461E-276C-060F-0667-42BE35BC050B}"/>
          </ac:spMkLst>
        </pc:spChg>
        <pc:spChg chg="del mod">
          <ac:chgData name="Joel Natale" userId="68edae41-6638-4f4a-ae27-7127413f28fa" providerId="ADAL" clId="{A97585DC-D613-4FC9-BBF7-687E93F9FA1D}" dt="2023-01-04T21:24:37.353" v="1049" actId="478"/>
          <ac:spMkLst>
            <pc:docMk/>
            <pc:sldMk cId="4264058359" sldId="260"/>
            <ac:spMk id="12" creationId="{382EBF90-71FF-74B6-3143-000928C811AF}"/>
          </ac:spMkLst>
        </pc:spChg>
        <pc:spChg chg="add del mod">
          <ac:chgData name="Joel Natale" userId="68edae41-6638-4f4a-ae27-7127413f28fa" providerId="ADAL" clId="{A97585DC-D613-4FC9-BBF7-687E93F9FA1D}" dt="2023-01-04T21:23:35.057" v="1036" actId="478"/>
          <ac:spMkLst>
            <pc:docMk/>
            <pc:sldMk cId="4264058359" sldId="260"/>
            <ac:spMk id="14" creationId="{88495A10-32B0-4882-FF4E-1F5D1AF75C45}"/>
          </ac:spMkLst>
        </pc:spChg>
        <pc:spChg chg="add mod">
          <ac:chgData name="Joel Natale" userId="68edae41-6638-4f4a-ae27-7127413f28fa" providerId="ADAL" clId="{A97585DC-D613-4FC9-BBF7-687E93F9FA1D}" dt="2023-01-04T21:24:55.561" v="1053" actId="207"/>
          <ac:spMkLst>
            <pc:docMk/>
            <pc:sldMk cId="4264058359" sldId="260"/>
            <ac:spMk id="19" creationId="{89E62314-6784-92B1-BA12-399F08F945A6}"/>
          </ac:spMkLst>
        </pc:spChg>
        <pc:picChg chg="del mod">
          <ac:chgData name="Joel Natale" userId="68edae41-6638-4f4a-ae27-7127413f28fa" providerId="ADAL" clId="{A97585DC-D613-4FC9-BBF7-687E93F9FA1D}" dt="2023-01-04T21:23:24.145" v="1030" actId="478"/>
          <ac:picMkLst>
            <pc:docMk/>
            <pc:sldMk cId="4264058359" sldId="260"/>
            <ac:picMk id="11" creationId="{0B145FE1-4EB3-0EA0-EB4E-C4723E467DF3}"/>
          </ac:picMkLst>
        </pc:picChg>
        <pc:picChg chg="add del mod">
          <ac:chgData name="Joel Natale" userId="68edae41-6638-4f4a-ae27-7127413f28fa" providerId="ADAL" clId="{A97585DC-D613-4FC9-BBF7-687E93F9FA1D}" dt="2023-01-04T21:23:48.752" v="1040" actId="478"/>
          <ac:picMkLst>
            <pc:docMk/>
            <pc:sldMk cId="4264058359" sldId="260"/>
            <ac:picMk id="16" creationId="{0B5C8C16-8FCB-85EE-24B6-BE9EC694617D}"/>
          </ac:picMkLst>
        </pc:picChg>
        <pc:picChg chg="add mod">
          <ac:chgData name="Joel Natale" userId="68edae41-6638-4f4a-ae27-7127413f28fa" providerId="ADAL" clId="{A97585DC-D613-4FC9-BBF7-687E93F9FA1D}" dt="2023-01-04T21:24:20.858" v="1047" actId="1076"/>
          <ac:picMkLst>
            <pc:docMk/>
            <pc:sldMk cId="4264058359" sldId="260"/>
            <ac:picMk id="18" creationId="{024463FE-0D58-A74A-C80A-59199FF45CB8}"/>
          </ac:picMkLst>
        </pc:picChg>
      </pc:sldChg>
      <pc:sldChg chg="addSp delSp modSp mod">
        <pc:chgData name="Joel Natale" userId="68edae41-6638-4f4a-ae27-7127413f28fa" providerId="ADAL" clId="{A97585DC-D613-4FC9-BBF7-687E93F9FA1D}" dt="2023-01-04T21:29:03.882" v="1069" actId="1076"/>
        <pc:sldMkLst>
          <pc:docMk/>
          <pc:sldMk cId="113927068" sldId="261"/>
        </pc:sldMkLst>
        <pc:spChg chg="mod">
          <ac:chgData name="Joel Natale" userId="68edae41-6638-4f4a-ae27-7127413f28fa" providerId="ADAL" clId="{A97585DC-D613-4FC9-BBF7-687E93F9FA1D}" dt="2023-01-04T21:29:03.882" v="1069" actId="1076"/>
          <ac:spMkLst>
            <pc:docMk/>
            <pc:sldMk cId="113927068" sldId="261"/>
            <ac:spMk id="2" creationId="{4DF4AA3D-81A7-7BFE-71D8-F0AA746CF6C8}"/>
          </ac:spMkLst>
        </pc:spChg>
        <pc:spChg chg="mod ord">
          <ac:chgData name="Joel Natale" userId="68edae41-6638-4f4a-ae27-7127413f28fa" providerId="ADAL" clId="{A97585DC-D613-4FC9-BBF7-687E93F9FA1D}" dt="2023-01-04T21:28:53.374" v="1068" actId="1076"/>
          <ac:spMkLst>
            <pc:docMk/>
            <pc:sldMk cId="113927068" sldId="261"/>
            <ac:spMk id="6" creationId="{8EF8EFBF-93C1-8EAA-7EAC-48F1C352712D}"/>
          </ac:spMkLst>
        </pc:spChg>
        <pc:spChg chg="add del mod">
          <ac:chgData name="Joel Natale" userId="68edae41-6638-4f4a-ae27-7127413f28fa" providerId="ADAL" clId="{A97585DC-D613-4FC9-BBF7-687E93F9FA1D}" dt="2023-01-04T21:26:03.947" v="1059" actId="478"/>
          <ac:spMkLst>
            <pc:docMk/>
            <pc:sldMk cId="113927068" sldId="261"/>
            <ac:spMk id="8" creationId="{E2650844-18E6-6178-4CF0-9F78713C7153}"/>
          </ac:spMkLst>
        </pc:spChg>
        <pc:picChg chg="del mod">
          <ac:chgData name="Joel Natale" userId="68edae41-6638-4f4a-ae27-7127413f28fa" providerId="ADAL" clId="{A97585DC-D613-4FC9-BBF7-687E93F9FA1D}" dt="2023-01-04T21:25:58.218" v="1057" actId="478"/>
          <ac:picMkLst>
            <pc:docMk/>
            <pc:sldMk cId="113927068" sldId="261"/>
            <ac:picMk id="5" creationId="{ABFC6EFC-FE47-AD23-7CC7-E0B29902E727}"/>
          </ac:picMkLst>
        </pc:picChg>
        <pc:picChg chg="add mod">
          <ac:chgData name="Joel Natale" userId="68edae41-6638-4f4a-ae27-7127413f28fa" providerId="ADAL" clId="{A97585DC-D613-4FC9-BBF7-687E93F9FA1D}" dt="2023-01-04T21:26:20.540" v="1064" actId="14100"/>
          <ac:picMkLst>
            <pc:docMk/>
            <pc:sldMk cId="113927068" sldId="261"/>
            <ac:picMk id="10" creationId="{ED04A197-8732-30D3-F43B-E902D699C0CB}"/>
          </ac:picMkLst>
        </pc:picChg>
      </pc:sldChg>
      <pc:sldChg chg="modSp mod">
        <pc:chgData name="Joel Natale" userId="68edae41-6638-4f4a-ae27-7127413f28fa" providerId="ADAL" clId="{A97585DC-D613-4FC9-BBF7-687E93F9FA1D}" dt="2023-01-04T21:30:21.814" v="1099" actId="20577"/>
        <pc:sldMkLst>
          <pc:docMk/>
          <pc:sldMk cId="3728642072" sldId="262"/>
        </pc:sldMkLst>
        <pc:spChg chg="mod">
          <ac:chgData name="Joel Natale" userId="68edae41-6638-4f4a-ae27-7127413f28fa" providerId="ADAL" clId="{A97585DC-D613-4FC9-BBF7-687E93F9FA1D}" dt="2023-01-04T21:30:21.814" v="1099" actId="20577"/>
          <ac:spMkLst>
            <pc:docMk/>
            <pc:sldMk cId="3728642072" sldId="262"/>
            <ac:spMk id="2" creationId="{DB924E03-4A73-58C2-0CE0-3D44425DBB14}"/>
          </ac:spMkLst>
        </pc:spChg>
        <pc:picChg chg="mod">
          <ac:chgData name="Joel Natale" userId="68edae41-6638-4f4a-ae27-7127413f28fa" providerId="ADAL" clId="{A97585DC-D613-4FC9-BBF7-687E93F9FA1D}" dt="2023-01-04T17:19:35.992" v="59"/>
          <ac:picMkLst>
            <pc:docMk/>
            <pc:sldMk cId="3728642072" sldId="262"/>
            <ac:picMk id="10" creationId="{D5482C9B-5D85-8546-5B36-DC144ED890C3}"/>
          </ac:picMkLst>
        </pc:picChg>
      </pc:sldChg>
      <pc:sldChg chg="add del">
        <pc:chgData name="Joel Natale" userId="68edae41-6638-4f4a-ae27-7127413f28fa" providerId="ADAL" clId="{A97585DC-D613-4FC9-BBF7-687E93F9FA1D}" dt="2023-01-04T17:33:04.455" v="135" actId="47"/>
        <pc:sldMkLst>
          <pc:docMk/>
          <pc:sldMk cId="2195735611" sldId="263"/>
        </pc:sldMkLst>
      </pc:sldChg>
      <pc:sldChg chg="delSp modSp del mod">
        <pc:chgData name="Joel Natale" userId="68edae41-6638-4f4a-ae27-7127413f28fa" providerId="ADAL" clId="{A97585DC-D613-4FC9-BBF7-687E93F9FA1D}" dt="2023-01-04T17:32:04.955" v="129" actId="47"/>
        <pc:sldMkLst>
          <pc:docMk/>
          <pc:sldMk cId="3127068854" sldId="263"/>
        </pc:sldMkLst>
        <pc:spChg chg="mod">
          <ac:chgData name="Joel Natale" userId="68edae41-6638-4f4a-ae27-7127413f28fa" providerId="ADAL" clId="{A97585DC-D613-4FC9-BBF7-687E93F9FA1D}" dt="2023-01-04T17:19:35.992" v="59"/>
          <ac:spMkLst>
            <pc:docMk/>
            <pc:sldMk cId="3127068854" sldId="263"/>
            <ac:spMk id="2" creationId="{7465D214-6A31-F470-36DC-948932E35072}"/>
          </ac:spMkLst>
        </pc:spChg>
        <pc:spChg chg="del mod">
          <ac:chgData name="Joel Natale" userId="68edae41-6638-4f4a-ae27-7127413f28fa" providerId="ADAL" clId="{A97585DC-D613-4FC9-BBF7-687E93F9FA1D}" dt="2023-01-04T17:28:25.052" v="111" actId="478"/>
          <ac:spMkLst>
            <pc:docMk/>
            <pc:sldMk cId="3127068854" sldId="263"/>
            <ac:spMk id="3" creationId="{6077E524-E6DC-1357-B730-6058EA6B1E60}"/>
          </ac:spMkLst>
        </pc:spChg>
        <pc:spChg chg="del mod">
          <ac:chgData name="Joel Natale" userId="68edae41-6638-4f4a-ae27-7127413f28fa" providerId="ADAL" clId="{A97585DC-D613-4FC9-BBF7-687E93F9FA1D}" dt="2023-01-04T17:28:18.357" v="109" actId="478"/>
          <ac:spMkLst>
            <pc:docMk/>
            <pc:sldMk cId="3127068854" sldId="263"/>
            <ac:spMk id="5" creationId="{5BD9ECEB-B344-4CC3-D507-F264F4F955B3}"/>
          </ac:spMkLst>
        </pc:spChg>
        <pc:spChg chg="del mod">
          <ac:chgData name="Joel Natale" userId="68edae41-6638-4f4a-ae27-7127413f28fa" providerId="ADAL" clId="{A97585DC-D613-4FC9-BBF7-687E93F9FA1D}" dt="2023-01-04T17:28:33.192" v="116" actId="478"/>
          <ac:spMkLst>
            <pc:docMk/>
            <pc:sldMk cId="3127068854" sldId="263"/>
            <ac:spMk id="6" creationId="{A85BA964-B337-42B7-B5F9-2F1C3AB0A779}"/>
          </ac:spMkLst>
        </pc:spChg>
        <pc:picChg chg="mod">
          <ac:chgData name="Joel Natale" userId="68edae41-6638-4f4a-ae27-7127413f28fa" providerId="ADAL" clId="{A97585DC-D613-4FC9-BBF7-687E93F9FA1D}" dt="2023-01-04T17:28:37.523" v="117" actId="14100"/>
          <ac:picMkLst>
            <pc:docMk/>
            <pc:sldMk cId="3127068854" sldId="263"/>
            <ac:picMk id="16" creationId="{22396435-A285-B8CF-99F9-A52EE28872F9}"/>
          </ac:picMkLst>
        </pc:picChg>
      </pc:sldChg>
      <pc:sldChg chg="modSp mod">
        <pc:chgData name="Joel Natale" userId="68edae41-6638-4f4a-ae27-7127413f28fa" providerId="ADAL" clId="{A97585DC-D613-4FC9-BBF7-687E93F9FA1D}" dt="2023-01-04T17:31:15.733" v="128" actId="1076"/>
        <pc:sldMkLst>
          <pc:docMk/>
          <pc:sldMk cId="1359511414" sldId="264"/>
        </pc:sldMkLst>
        <pc:spChg chg="mod">
          <ac:chgData name="Joel Natale" userId="68edae41-6638-4f4a-ae27-7127413f28fa" providerId="ADAL" clId="{A97585DC-D613-4FC9-BBF7-687E93F9FA1D}" dt="2023-01-04T17:31:15.733" v="128" actId="1076"/>
          <ac:spMkLst>
            <pc:docMk/>
            <pc:sldMk cId="1359511414" sldId="264"/>
            <ac:spMk id="2" creationId="{CC9D0704-3F90-3638-AC9D-FFB294CFA6C0}"/>
          </ac:spMkLst>
        </pc:spChg>
        <pc:spChg chg="mod">
          <ac:chgData name="Joel Natale" userId="68edae41-6638-4f4a-ae27-7127413f28fa" providerId="ADAL" clId="{A97585DC-D613-4FC9-BBF7-687E93F9FA1D}" dt="2023-01-04T17:28:50.565" v="119" actId="1076"/>
          <ac:spMkLst>
            <pc:docMk/>
            <pc:sldMk cId="1359511414" sldId="264"/>
            <ac:spMk id="6" creationId="{E28BDA57-7256-8F7B-7881-D4C7A80CF1F2}"/>
          </ac:spMkLst>
        </pc:spChg>
        <pc:picChg chg="mod">
          <ac:chgData name="Joel Natale" userId="68edae41-6638-4f4a-ae27-7127413f28fa" providerId="ADAL" clId="{A97585DC-D613-4FC9-BBF7-687E93F9FA1D}" dt="2023-01-04T17:28:46.462" v="118" actId="14100"/>
          <ac:picMkLst>
            <pc:docMk/>
            <pc:sldMk cId="1359511414" sldId="264"/>
            <ac:picMk id="5" creationId="{1EDF15A0-43E5-166E-54FD-0F4AA60DF82E}"/>
          </ac:picMkLst>
        </pc:picChg>
      </pc:sldChg>
      <pc:sldChg chg="modSp mod">
        <pc:chgData name="Joel Natale" userId="68edae41-6638-4f4a-ae27-7127413f28fa" providerId="ADAL" clId="{A97585DC-D613-4FC9-BBF7-687E93F9FA1D}" dt="2023-01-04T21:49:47.883" v="1110" actId="1076"/>
        <pc:sldMkLst>
          <pc:docMk/>
          <pc:sldMk cId="980415820" sldId="265"/>
        </pc:sldMkLst>
        <pc:spChg chg="mod">
          <ac:chgData name="Joel Natale" userId="68edae41-6638-4f4a-ae27-7127413f28fa" providerId="ADAL" clId="{A97585DC-D613-4FC9-BBF7-687E93F9FA1D}" dt="2023-01-04T17:31:08.973" v="127" actId="1076"/>
          <ac:spMkLst>
            <pc:docMk/>
            <pc:sldMk cId="980415820" sldId="265"/>
            <ac:spMk id="2" creationId="{1CE5FFE5-B771-8619-D824-7DED1308FE44}"/>
          </ac:spMkLst>
        </pc:spChg>
        <pc:spChg chg="mod">
          <ac:chgData name="Joel Natale" userId="68edae41-6638-4f4a-ae27-7127413f28fa" providerId="ADAL" clId="{A97585DC-D613-4FC9-BBF7-687E93F9FA1D}" dt="2023-01-04T21:49:47.883" v="1110" actId="1076"/>
          <ac:spMkLst>
            <pc:docMk/>
            <pc:sldMk cId="980415820" sldId="265"/>
            <ac:spMk id="6" creationId="{EBE3ED6D-0138-C4A8-D670-990B1DB5C96C}"/>
          </ac:spMkLst>
        </pc:spChg>
        <pc:picChg chg="mod">
          <ac:chgData name="Joel Natale" userId="68edae41-6638-4f4a-ae27-7127413f28fa" providerId="ADAL" clId="{A97585DC-D613-4FC9-BBF7-687E93F9FA1D}" dt="2023-01-04T17:19:35.992" v="59"/>
          <ac:picMkLst>
            <pc:docMk/>
            <pc:sldMk cId="980415820" sldId="265"/>
            <ac:picMk id="5" creationId="{87AFDD29-97DE-D01B-8AB4-A08881FB0A45}"/>
          </ac:picMkLst>
        </pc:picChg>
      </pc:sldChg>
      <pc:sldChg chg="addSp delSp modSp mod">
        <pc:chgData name="Joel Natale" userId="68edae41-6638-4f4a-ae27-7127413f28fa" providerId="ADAL" clId="{A97585DC-D613-4FC9-BBF7-687E93F9FA1D}" dt="2023-01-04T21:09:44.878" v="318" actId="1076"/>
        <pc:sldMkLst>
          <pc:docMk/>
          <pc:sldMk cId="898857208" sldId="266"/>
        </pc:sldMkLst>
        <pc:spChg chg="mod">
          <ac:chgData name="Joel Natale" userId="68edae41-6638-4f4a-ae27-7127413f28fa" providerId="ADAL" clId="{A97585DC-D613-4FC9-BBF7-687E93F9FA1D}" dt="2023-01-04T17:31:00.367" v="126" actId="1076"/>
          <ac:spMkLst>
            <pc:docMk/>
            <pc:sldMk cId="898857208" sldId="266"/>
            <ac:spMk id="2" creationId="{1B284B64-133F-BF17-B5CD-C3CCF147C569}"/>
          </ac:spMkLst>
        </pc:spChg>
        <pc:spChg chg="add del mod">
          <ac:chgData name="Joel Natale" userId="68edae41-6638-4f4a-ae27-7127413f28fa" providerId="ADAL" clId="{A97585DC-D613-4FC9-BBF7-687E93F9FA1D}" dt="2023-01-04T21:09:36.884" v="317" actId="478"/>
          <ac:spMkLst>
            <pc:docMk/>
            <pc:sldMk cId="898857208" sldId="266"/>
            <ac:spMk id="9" creationId="{E67237ED-954D-932A-48B3-2C9E1CF1CCA7}"/>
          </ac:spMkLst>
        </pc:spChg>
        <pc:picChg chg="del mod">
          <ac:chgData name="Joel Natale" userId="68edae41-6638-4f4a-ae27-7127413f28fa" providerId="ADAL" clId="{A97585DC-D613-4FC9-BBF7-687E93F9FA1D}" dt="2023-01-04T21:07:20.046" v="296" actId="478"/>
          <ac:picMkLst>
            <pc:docMk/>
            <pc:sldMk cId="898857208" sldId="266"/>
            <ac:picMk id="5" creationId="{3AC2D702-EC59-F72B-BE8E-D1438EC840A6}"/>
          </ac:picMkLst>
        </pc:picChg>
        <pc:picChg chg="add del mod">
          <ac:chgData name="Joel Natale" userId="68edae41-6638-4f4a-ae27-7127413f28fa" providerId="ADAL" clId="{A97585DC-D613-4FC9-BBF7-687E93F9FA1D}" dt="2023-01-04T21:08:35.482" v="306" actId="478"/>
          <ac:picMkLst>
            <pc:docMk/>
            <pc:sldMk cId="898857208" sldId="266"/>
            <ac:picMk id="11" creationId="{9772B7B9-F0DE-7174-B798-67269318B3B8}"/>
          </ac:picMkLst>
        </pc:picChg>
        <pc:picChg chg="add mod">
          <ac:chgData name="Joel Natale" userId="68edae41-6638-4f4a-ae27-7127413f28fa" providerId="ADAL" clId="{A97585DC-D613-4FC9-BBF7-687E93F9FA1D}" dt="2023-01-04T21:08:55.649" v="311" actId="1076"/>
          <ac:picMkLst>
            <pc:docMk/>
            <pc:sldMk cId="898857208" sldId="266"/>
            <ac:picMk id="17" creationId="{C00DD374-BA59-8BBE-B14A-43602EB29ACB}"/>
          </ac:picMkLst>
        </pc:picChg>
        <pc:cxnChg chg="add del mod">
          <ac:chgData name="Joel Natale" userId="68edae41-6638-4f4a-ae27-7127413f28fa" providerId="ADAL" clId="{A97585DC-D613-4FC9-BBF7-687E93F9FA1D}" dt="2023-01-04T21:09:05.481" v="313" actId="478"/>
          <ac:cxnSpMkLst>
            <pc:docMk/>
            <pc:sldMk cId="898857208" sldId="266"/>
            <ac:cxnSpMk id="13" creationId="{05DAD86B-398C-68CE-85FA-81C418DCD614}"/>
          </ac:cxnSpMkLst>
        </pc:cxnChg>
        <pc:cxnChg chg="add mod">
          <ac:chgData name="Joel Natale" userId="68edae41-6638-4f4a-ae27-7127413f28fa" providerId="ADAL" clId="{A97585DC-D613-4FC9-BBF7-687E93F9FA1D}" dt="2023-01-04T21:09:44.878" v="318" actId="1076"/>
          <ac:cxnSpMkLst>
            <pc:docMk/>
            <pc:sldMk cId="898857208" sldId="266"/>
            <ac:cxnSpMk id="19" creationId="{7428DF47-38C6-7C5C-E1C6-C9BD74878D5E}"/>
          </ac:cxnSpMkLst>
        </pc:cxnChg>
      </pc:sldChg>
      <pc:sldChg chg="addSp delSp modSp mod">
        <pc:chgData name="Joel Natale" userId="68edae41-6638-4f4a-ae27-7127413f28fa" providerId="ADAL" clId="{A97585DC-D613-4FC9-BBF7-687E93F9FA1D}" dt="2023-01-04T21:13:45.232" v="425" actId="20577"/>
        <pc:sldMkLst>
          <pc:docMk/>
          <pc:sldMk cId="8445900" sldId="267"/>
        </pc:sldMkLst>
        <pc:spChg chg="mod">
          <ac:chgData name="Joel Natale" userId="68edae41-6638-4f4a-ae27-7127413f28fa" providerId="ADAL" clId="{A97585DC-D613-4FC9-BBF7-687E93F9FA1D}" dt="2023-01-04T21:13:45.232" v="425" actId="20577"/>
          <ac:spMkLst>
            <pc:docMk/>
            <pc:sldMk cId="8445900" sldId="267"/>
            <ac:spMk id="2" creationId="{191F5194-E377-263D-3F81-7433FE49263A}"/>
          </ac:spMkLst>
        </pc:spChg>
        <pc:spChg chg="del">
          <ac:chgData name="Joel Natale" userId="68edae41-6638-4f4a-ae27-7127413f28fa" providerId="ADAL" clId="{A97585DC-D613-4FC9-BBF7-687E93F9FA1D}" dt="2023-01-04T21:10:56.068" v="360" actId="478"/>
          <ac:spMkLst>
            <pc:docMk/>
            <pc:sldMk cId="8445900" sldId="267"/>
            <ac:spMk id="6" creationId="{BEEB3758-E2AB-FBCB-61C0-0C0494B16106}"/>
          </ac:spMkLst>
        </pc:spChg>
        <pc:spChg chg="add del mod">
          <ac:chgData name="Joel Natale" userId="68edae41-6638-4f4a-ae27-7127413f28fa" providerId="ADAL" clId="{A97585DC-D613-4FC9-BBF7-687E93F9FA1D}" dt="2023-01-04T21:10:53.218" v="359" actId="478"/>
          <ac:spMkLst>
            <pc:docMk/>
            <pc:sldMk cId="8445900" sldId="267"/>
            <ac:spMk id="9" creationId="{1C9F35A4-7732-8BE5-E428-291C037D5C78}"/>
          </ac:spMkLst>
        </pc:spChg>
        <pc:spChg chg="add del mod">
          <ac:chgData name="Joel Natale" userId="68edae41-6638-4f4a-ae27-7127413f28fa" providerId="ADAL" clId="{A97585DC-D613-4FC9-BBF7-687E93F9FA1D}" dt="2023-01-04T21:10:51.604" v="358" actId="478"/>
          <ac:spMkLst>
            <pc:docMk/>
            <pc:sldMk cId="8445900" sldId="267"/>
            <ac:spMk id="10" creationId="{D54AC474-300B-824D-1A57-2D3613627262}"/>
          </ac:spMkLst>
        </pc:spChg>
        <pc:spChg chg="add del mod">
          <ac:chgData name="Joel Natale" userId="68edae41-6638-4f4a-ae27-7127413f28fa" providerId="ADAL" clId="{A97585DC-D613-4FC9-BBF7-687E93F9FA1D}" dt="2023-01-04T21:10:49.453" v="357" actId="478"/>
          <ac:spMkLst>
            <pc:docMk/>
            <pc:sldMk cId="8445900" sldId="267"/>
            <ac:spMk id="12" creationId="{FA219A99-E15E-9E90-29EA-A943B7C8C211}"/>
          </ac:spMkLst>
        </pc:spChg>
        <pc:spChg chg="add del">
          <ac:chgData name="Joel Natale" userId="68edae41-6638-4f4a-ae27-7127413f28fa" providerId="ADAL" clId="{A97585DC-D613-4FC9-BBF7-687E93F9FA1D}" dt="2023-01-04T21:11:44.234" v="367" actId="478"/>
          <ac:spMkLst>
            <pc:docMk/>
            <pc:sldMk cId="8445900" sldId="267"/>
            <ac:spMk id="15" creationId="{99293E91-0E8C-78B1-45DC-D13847BD1DD2}"/>
          </ac:spMkLst>
        </pc:spChg>
        <pc:spChg chg="add mod">
          <ac:chgData name="Joel Natale" userId="68edae41-6638-4f4a-ae27-7127413f28fa" providerId="ADAL" clId="{A97585DC-D613-4FC9-BBF7-687E93F9FA1D}" dt="2023-01-04T21:12:32.042" v="376" actId="1076"/>
          <ac:spMkLst>
            <pc:docMk/>
            <pc:sldMk cId="8445900" sldId="267"/>
            <ac:spMk id="18" creationId="{B230D643-36AB-7E14-9586-0E14A3ADE067}"/>
          </ac:spMkLst>
        </pc:spChg>
        <pc:spChg chg="add mod">
          <ac:chgData name="Joel Natale" userId="68edae41-6638-4f4a-ae27-7127413f28fa" providerId="ADAL" clId="{A97585DC-D613-4FC9-BBF7-687E93F9FA1D}" dt="2023-01-04T21:12:42.359" v="378" actId="1076"/>
          <ac:spMkLst>
            <pc:docMk/>
            <pc:sldMk cId="8445900" sldId="267"/>
            <ac:spMk id="19" creationId="{D4F0B278-2611-2D51-E8DA-BEC25AE0DFDD}"/>
          </ac:spMkLst>
        </pc:spChg>
        <pc:spChg chg="add mod">
          <ac:chgData name="Joel Natale" userId="68edae41-6638-4f4a-ae27-7127413f28fa" providerId="ADAL" clId="{A97585DC-D613-4FC9-BBF7-687E93F9FA1D}" dt="2023-01-04T21:13:16.848" v="384" actId="14100"/>
          <ac:spMkLst>
            <pc:docMk/>
            <pc:sldMk cId="8445900" sldId="267"/>
            <ac:spMk id="20" creationId="{F408DE78-DD13-6BB9-64D3-697756577454}"/>
          </ac:spMkLst>
        </pc:spChg>
        <pc:picChg chg="del mod">
          <ac:chgData name="Joel Natale" userId="68edae41-6638-4f4a-ae27-7127413f28fa" providerId="ADAL" clId="{A97585DC-D613-4FC9-BBF7-687E93F9FA1D}" dt="2023-01-04T21:10:17.796" v="354" actId="478"/>
          <ac:picMkLst>
            <pc:docMk/>
            <pc:sldMk cId="8445900" sldId="267"/>
            <ac:picMk id="5" creationId="{69C4A99B-1483-498D-D4F4-390E537DCFB9}"/>
          </ac:picMkLst>
        </pc:picChg>
        <pc:picChg chg="add del mod">
          <ac:chgData name="Joel Natale" userId="68edae41-6638-4f4a-ae27-7127413f28fa" providerId="ADAL" clId="{A97585DC-D613-4FC9-BBF7-687E93F9FA1D}" dt="2023-01-04T21:11:45.778" v="368" actId="478"/>
          <ac:picMkLst>
            <pc:docMk/>
            <pc:sldMk cId="8445900" sldId="267"/>
            <ac:picMk id="14" creationId="{F861BC97-ED2F-68D3-06AC-CEE56CBEA39E}"/>
          </ac:picMkLst>
        </pc:picChg>
        <pc:picChg chg="add mod">
          <ac:chgData name="Joel Natale" userId="68edae41-6638-4f4a-ae27-7127413f28fa" providerId="ADAL" clId="{A97585DC-D613-4FC9-BBF7-687E93F9FA1D}" dt="2023-01-04T21:12:23.077" v="374" actId="1076"/>
          <ac:picMkLst>
            <pc:docMk/>
            <pc:sldMk cId="8445900" sldId="267"/>
            <ac:picMk id="17" creationId="{1A5544CB-6F9A-5EC6-7F2B-EF70B3CEC8B7}"/>
          </ac:picMkLst>
        </pc:picChg>
        <pc:cxnChg chg="del">
          <ac:chgData name="Joel Natale" userId="68edae41-6638-4f4a-ae27-7127413f28fa" providerId="ADAL" clId="{A97585DC-D613-4FC9-BBF7-687E93F9FA1D}" dt="2023-01-04T20:54:20.170" v="153" actId="478"/>
          <ac:cxnSpMkLst>
            <pc:docMk/>
            <pc:sldMk cId="8445900" sldId="267"/>
            <ac:cxnSpMk id="8" creationId="{FD6DF199-739A-6AFB-F54B-8A43339C6258}"/>
          </ac:cxnSpMkLst>
        </pc:cxnChg>
      </pc:sldChg>
      <pc:sldChg chg="addSp modSp mod">
        <pc:chgData name="Joel Natale" userId="68edae41-6638-4f4a-ae27-7127413f28fa" providerId="ADAL" clId="{A97585DC-D613-4FC9-BBF7-687E93F9FA1D}" dt="2023-01-04T21:51:05.612" v="1111" actId="20577"/>
        <pc:sldMkLst>
          <pc:docMk/>
          <pc:sldMk cId="2138584696" sldId="268"/>
        </pc:sldMkLst>
        <pc:spChg chg="mod">
          <ac:chgData name="Joel Natale" userId="68edae41-6638-4f4a-ae27-7127413f28fa" providerId="ADAL" clId="{A97585DC-D613-4FC9-BBF7-687E93F9FA1D}" dt="2023-01-04T21:51:05.612" v="1111" actId="20577"/>
          <ac:spMkLst>
            <pc:docMk/>
            <pc:sldMk cId="2138584696" sldId="268"/>
            <ac:spMk id="2" creationId="{9E70D0D4-10A3-6D8C-FBEF-1045B02EB0CD}"/>
          </ac:spMkLst>
        </pc:spChg>
        <pc:spChg chg="add mod">
          <ac:chgData name="Joel Natale" userId="68edae41-6638-4f4a-ae27-7127413f28fa" providerId="ADAL" clId="{A97585DC-D613-4FC9-BBF7-687E93F9FA1D}" dt="2023-01-04T21:18:37.858" v="1000" actId="20577"/>
          <ac:spMkLst>
            <pc:docMk/>
            <pc:sldMk cId="2138584696" sldId="268"/>
            <ac:spMk id="6" creationId="{E37C3C44-91A8-3E8B-D1E7-EDE5F1681B01}"/>
          </ac:spMkLst>
        </pc:spChg>
        <pc:spChg chg="add mod">
          <ac:chgData name="Joel Natale" userId="68edae41-6638-4f4a-ae27-7127413f28fa" providerId="ADAL" clId="{A97585DC-D613-4FC9-BBF7-687E93F9FA1D}" dt="2023-01-04T21:19:01.716" v="1003" actId="1076"/>
          <ac:spMkLst>
            <pc:docMk/>
            <pc:sldMk cId="2138584696" sldId="268"/>
            <ac:spMk id="7" creationId="{11E9175B-3775-0002-B47F-38BACE42CF5D}"/>
          </ac:spMkLst>
        </pc:spChg>
        <pc:picChg chg="mod">
          <ac:chgData name="Joel Natale" userId="68edae41-6638-4f4a-ae27-7127413f28fa" providerId="ADAL" clId="{A97585DC-D613-4FC9-BBF7-687E93F9FA1D}" dt="2023-01-04T17:19:35.992" v="59"/>
          <ac:picMkLst>
            <pc:docMk/>
            <pc:sldMk cId="2138584696" sldId="268"/>
            <ac:picMk id="5" creationId="{7F9A0E47-0D37-947E-CCFD-90DBE628FECF}"/>
          </ac:picMkLst>
        </pc:picChg>
      </pc:sldChg>
      <pc:sldChg chg="addSp delSp modSp new mod">
        <pc:chgData name="Joel Natale" userId="68edae41-6638-4f4a-ae27-7127413f28fa" providerId="ADAL" clId="{A97585DC-D613-4FC9-BBF7-687E93F9FA1D}" dt="2023-01-04T21:32:06.410" v="1109" actId="1076"/>
        <pc:sldMkLst>
          <pc:docMk/>
          <pc:sldMk cId="257859876" sldId="269"/>
        </pc:sldMkLst>
        <pc:spChg chg="del">
          <ac:chgData name="Joel Natale" userId="68edae41-6638-4f4a-ae27-7127413f28fa" providerId="ADAL" clId="{A97585DC-D613-4FC9-BBF7-687E93F9FA1D}" dt="2023-01-04T17:32:56.202" v="134"/>
          <ac:spMkLst>
            <pc:docMk/>
            <pc:sldMk cId="257859876" sldId="269"/>
            <ac:spMk id="2" creationId="{29D6A9D4-3A8F-2CB6-9522-8D18D27A02AB}"/>
          </ac:spMkLst>
        </pc:spChg>
        <pc:spChg chg="mod">
          <ac:chgData name="Joel Natale" userId="68edae41-6638-4f4a-ae27-7127413f28fa" providerId="ADAL" clId="{A97585DC-D613-4FC9-BBF7-687E93F9FA1D}" dt="2023-01-04T17:32:43.572" v="133" actId="1076"/>
          <ac:spMkLst>
            <pc:docMk/>
            <pc:sldMk cId="257859876" sldId="269"/>
            <ac:spMk id="3" creationId="{71A4A653-4CC7-0DB5-383C-1AB65D6EC889}"/>
          </ac:spMkLst>
        </pc:spChg>
        <pc:spChg chg="add mod">
          <ac:chgData name="Joel Natale" userId="68edae41-6638-4f4a-ae27-7127413f28fa" providerId="ADAL" clId="{A97585DC-D613-4FC9-BBF7-687E93F9FA1D}" dt="2023-01-04T21:32:06.410" v="1109" actId="1076"/>
          <ac:spMkLst>
            <pc:docMk/>
            <pc:sldMk cId="257859876" sldId="269"/>
            <ac:spMk id="7" creationId="{F9689E6A-ACF7-D0A5-099D-7F7FC7DD3F0E}"/>
          </ac:spMkLst>
        </pc:spChg>
        <pc:picChg chg="add mod">
          <ac:chgData name="Joel Natale" userId="68edae41-6638-4f4a-ae27-7127413f28fa" providerId="ADAL" clId="{A97585DC-D613-4FC9-BBF7-687E93F9FA1D}" dt="2023-01-04T21:31:01.847" v="1102" actId="14100"/>
          <ac:picMkLst>
            <pc:docMk/>
            <pc:sldMk cId="257859876" sldId="269"/>
            <ac:picMk id="4" creationId="{189B3A2C-7287-FD27-4048-260B355458E4}"/>
          </ac:picMkLst>
        </pc:picChg>
        <pc:picChg chg="add mod">
          <ac:chgData name="Joel Natale" userId="68edae41-6638-4f4a-ae27-7127413f28fa" providerId="ADAL" clId="{A97585DC-D613-4FC9-BBF7-687E93F9FA1D}" dt="2023-01-04T21:31:50.159" v="1107" actId="14100"/>
          <ac:picMkLst>
            <pc:docMk/>
            <pc:sldMk cId="257859876" sldId="269"/>
            <ac:picMk id="6" creationId="{8AAA96ED-5EEC-04DE-6E65-47C37C0BFD2C}"/>
          </ac:picMkLst>
        </pc:picChg>
      </pc:sldChg>
      <pc:sldChg chg="modSp add del">
        <pc:chgData name="Joel Natale" userId="68edae41-6638-4f4a-ae27-7127413f28fa" providerId="ADAL" clId="{A97585DC-D613-4FC9-BBF7-687E93F9FA1D}" dt="2023-01-04T17:13:39.982" v="58" actId="2696"/>
        <pc:sldMkLst>
          <pc:docMk/>
          <pc:sldMk cId="1220342588" sldId="269"/>
        </pc:sldMkLst>
        <pc:spChg chg="mod">
          <ac:chgData name="Joel Natale" userId="68edae41-6638-4f4a-ae27-7127413f28fa" providerId="ADAL" clId="{A97585DC-D613-4FC9-BBF7-687E93F9FA1D}" dt="2023-01-04T17:13:34.341" v="57"/>
          <ac:spMkLst>
            <pc:docMk/>
            <pc:sldMk cId="1220342588" sldId="269"/>
            <ac:spMk id="4" creationId="{00000000-0000-0000-0000-000000000000}"/>
          </ac:spMkLst>
        </pc:spChg>
        <pc:spChg chg="mod">
          <ac:chgData name="Joel Natale" userId="68edae41-6638-4f4a-ae27-7127413f28fa" providerId="ADAL" clId="{A97585DC-D613-4FC9-BBF7-687E93F9FA1D}" dt="2023-01-04T17:13:34.341" v="57"/>
          <ac:spMkLst>
            <pc:docMk/>
            <pc:sldMk cId="1220342588" sldId="269"/>
            <ac:spMk id="5" creationId="{00000000-0000-0000-0000-000000000000}"/>
          </ac:spMkLst>
        </pc:spChg>
        <pc:spChg chg="mod">
          <ac:chgData name="Joel Natale" userId="68edae41-6638-4f4a-ae27-7127413f28fa" providerId="ADAL" clId="{A97585DC-D613-4FC9-BBF7-687E93F9FA1D}" dt="2023-01-04T17:13:34.341" v="57"/>
          <ac:spMkLst>
            <pc:docMk/>
            <pc:sldMk cId="1220342588" sldId="269"/>
            <ac:spMk id="6" creationId="{00000000-0000-0000-0000-000000000000}"/>
          </ac:spMkLst>
        </pc:spChg>
      </pc:sldChg>
      <pc:sldMasterChg chg="delSldLayout modSldLayout">
        <pc:chgData name="Joel Natale" userId="68edae41-6638-4f4a-ae27-7127413f28fa" providerId="ADAL" clId="{A97585DC-D613-4FC9-BBF7-687E93F9FA1D}" dt="2023-01-04T17:33:04.455" v="135" actId="47"/>
        <pc:sldMasterMkLst>
          <pc:docMk/>
          <pc:sldMasterMk cId="3333225561" sldId="2147483720"/>
        </pc:sldMasterMkLst>
        <pc:sldLayoutChg chg="delSp del">
          <pc:chgData name="Joel Natale" userId="68edae41-6638-4f4a-ae27-7127413f28fa" providerId="ADAL" clId="{A97585DC-D613-4FC9-BBF7-687E93F9FA1D}" dt="2023-01-04T17:32:04.955" v="129" actId="47"/>
          <pc:sldLayoutMkLst>
            <pc:docMk/>
            <pc:sldMasterMk cId="3333225561" sldId="2147483720"/>
            <pc:sldLayoutMk cId="2564709195" sldId="2147483729"/>
          </pc:sldLayoutMkLst>
          <pc:spChg chg="del">
            <ac:chgData name="Joel Natale" userId="68edae41-6638-4f4a-ae27-7127413f28fa" providerId="ADAL" clId="{A97585DC-D613-4FC9-BBF7-687E93F9FA1D}" dt="2023-01-04T17:19:35.992" v="59"/>
            <ac:spMkLst>
              <pc:docMk/>
              <pc:sldMasterMk cId="3333225561" sldId="2147483720"/>
              <pc:sldLayoutMk cId="2564709195" sldId="2147483729"/>
              <ac:spMk id="12" creationId="{00000000-0000-0000-0000-000000000000}"/>
            </ac:spMkLst>
          </pc:spChg>
          <pc:spChg chg="del">
            <ac:chgData name="Joel Natale" userId="68edae41-6638-4f4a-ae27-7127413f28fa" providerId="ADAL" clId="{A97585DC-D613-4FC9-BBF7-687E93F9FA1D}" dt="2023-01-04T17:19:35.992" v="59"/>
            <ac:spMkLst>
              <pc:docMk/>
              <pc:sldMasterMk cId="3333225561" sldId="2147483720"/>
              <pc:sldLayoutMk cId="2564709195" sldId="2147483729"/>
              <ac:spMk id="13" creationId="{00000000-0000-0000-0000-000000000000}"/>
            </ac:spMkLst>
          </pc:spChg>
          <pc:picChg chg="del">
            <ac:chgData name="Joel Natale" userId="68edae41-6638-4f4a-ae27-7127413f28fa" providerId="ADAL" clId="{A97585DC-D613-4FC9-BBF7-687E93F9FA1D}" dt="2023-01-04T17:19:35.992" v="59"/>
            <ac:picMkLst>
              <pc:docMk/>
              <pc:sldMasterMk cId="3333225561" sldId="2147483720"/>
              <pc:sldLayoutMk cId="2564709195" sldId="2147483729"/>
              <ac:picMk id="10" creationId="{00000000-0000-0000-0000-000000000000}"/>
            </ac:picMkLst>
          </pc:picChg>
          <pc:picChg chg="del">
            <ac:chgData name="Joel Natale" userId="68edae41-6638-4f4a-ae27-7127413f28fa" providerId="ADAL" clId="{A97585DC-D613-4FC9-BBF7-687E93F9FA1D}" dt="2023-01-04T17:19:35.992" v="59"/>
            <ac:picMkLst>
              <pc:docMk/>
              <pc:sldMasterMk cId="3333225561" sldId="2147483720"/>
              <pc:sldLayoutMk cId="2564709195" sldId="2147483729"/>
              <ac:picMk id="11" creationId="{00000000-0000-0000-0000-000000000000}"/>
            </ac:picMkLst>
          </pc:picChg>
        </pc:sldLayoutChg>
        <pc:sldLayoutChg chg="del">
          <pc:chgData name="Joel Natale" userId="68edae41-6638-4f4a-ae27-7127413f28fa" providerId="ADAL" clId="{A97585DC-D613-4FC9-BBF7-687E93F9FA1D}" dt="2023-01-04T17:33:04.455" v="135" actId="47"/>
          <pc:sldLayoutMkLst>
            <pc:docMk/>
            <pc:sldMasterMk cId="3333225561" sldId="2147483720"/>
            <pc:sldLayoutMk cId="3205963304" sldId="214748372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4207"/>
            <a:ext cx="10363200" cy="1470025"/>
          </a:xfrm>
        </p:spPr>
        <p:txBody>
          <a:bodyPr>
            <a:normAutofit/>
          </a:bodyPr>
          <a:lstStyle>
            <a:lvl1pPr algn="ctr">
              <a:lnSpc>
                <a:spcPts val="4820"/>
              </a:lnSpc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923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NU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99" y="5252720"/>
            <a:ext cx="1088901" cy="1227328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>
            <a:off x="-1" y="6725967"/>
            <a:ext cx="10921933" cy="1418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ound Same Side Corner Rectangle 15"/>
          <p:cNvSpPr/>
          <p:nvPr/>
        </p:nvSpPr>
        <p:spPr>
          <a:xfrm rot="16200000">
            <a:off x="10512699" y="1490614"/>
            <a:ext cx="3169920" cy="1886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BB7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0"/>
            <a:ext cx="2442267" cy="36961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914400" y="3454231"/>
            <a:ext cx="10363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9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umann-31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165" y="551298"/>
            <a:ext cx="7019835" cy="3388156"/>
          </a:xfrm>
          <a:prstGeom prst="roundRect">
            <a:avLst>
              <a:gd name="adj" fmla="val 32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65" y="450535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65" y="4124896"/>
            <a:ext cx="10363200" cy="3804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NU_Yellow_RGB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51" y="773383"/>
            <a:ext cx="4432245" cy="2735725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16200000">
            <a:off x="10512699" y="1490614"/>
            <a:ext cx="3169920" cy="1886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-1" y="6716122"/>
            <a:ext cx="10921933" cy="1418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ound Same Side Corner Rectangle 7"/>
          <p:cNvSpPr/>
          <p:nvPr/>
        </p:nvSpPr>
        <p:spPr>
          <a:xfrm rot="10800000">
            <a:off x="-5" y="0"/>
            <a:ext cx="11582404" cy="1417638"/>
          </a:xfrm>
          <a:prstGeom prst="round2SameRect">
            <a:avLst>
              <a:gd name="adj1" fmla="val 9034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lnSpc>
                <a:spcPts val="382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ARIAL BOLD 36/3pt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0800000">
            <a:off x="-5" y="0"/>
            <a:ext cx="11582404" cy="1417638"/>
          </a:xfrm>
          <a:prstGeom prst="round2SameRect">
            <a:avLst>
              <a:gd name="adj1" fmla="val 9034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lnSpc>
                <a:spcPts val="3820"/>
              </a:lnSpc>
              <a:defRPr sz="3600" b="1">
                <a:solidFill>
                  <a:srgbClr val="EBB700"/>
                </a:solidFill>
              </a:defRPr>
            </a:lvl1pPr>
          </a:lstStyle>
          <a:p>
            <a:r>
              <a:rPr lang="en-US" dirty="0"/>
              <a:t>CLICK TO EDIT MASTER TITLE STYLE ARIAL BOLD 36/3pt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933" y="1600201"/>
            <a:ext cx="5384800" cy="4525963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6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0800000">
            <a:off x="0" y="1"/>
            <a:ext cx="11582400" cy="1417638"/>
          </a:xfrm>
          <a:prstGeom prst="round2SameRect">
            <a:avLst>
              <a:gd name="adj1" fmla="val 9034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lnSpc>
                <a:spcPts val="3820"/>
              </a:lnSpc>
              <a:defRPr sz="3600" b="1">
                <a:solidFill>
                  <a:srgbClr val="EBB700"/>
                </a:solidFill>
              </a:defRPr>
            </a:lvl1pPr>
          </a:lstStyle>
          <a:p>
            <a:r>
              <a:rPr lang="en-US" dirty="0"/>
              <a:t>CLICK TO EDIT MASTER TITLE STYLE ARIAL BOLD 36/3pt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847282"/>
          </a:xfrm>
        </p:spPr>
        <p:txBody>
          <a:bodyPr anchor="b">
            <a:noAutofit/>
          </a:bodyPr>
          <a:lstStyle>
            <a:lvl1pPr marL="0" indent="0">
              <a:lnSpc>
                <a:spcPts val="296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82395"/>
            <a:ext cx="5386917" cy="3743768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95483" y="1535113"/>
            <a:ext cx="5386917" cy="847282"/>
          </a:xfrm>
        </p:spPr>
        <p:txBody>
          <a:bodyPr anchor="b">
            <a:noAutofit/>
          </a:bodyPr>
          <a:lstStyle>
            <a:lvl1pPr marL="0" indent="0">
              <a:lnSpc>
                <a:spcPts val="296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95483" y="2382395"/>
            <a:ext cx="5386917" cy="3743768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5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7856891" y="377711"/>
            <a:ext cx="3251168" cy="5419060"/>
          </a:xfrm>
          <a:prstGeom prst="round2SameRect">
            <a:avLst>
              <a:gd name="adj1" fmla="val 9034"/>
              <a:gd name="adj2" fmla="val 0"/>
            </a:avLst>
          </a:prstGeom>
          <a:solidFill>
            <a:srgbClr val="042E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EBB7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851" y="1555449"/>
            <a:ext cx="3837791" cy="1043527"/>
          </a:xfrm>
        </p:spPr>
        <p:txBody>
          <a:bodyPr anchor="b"/>
          <a:lstStyle>
            <a:lvl1pPr algn="l">
              <a:lnSpc>
                <a:spcPts val="2100"/>
              </a:lnSpc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7" y="111485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9850" y="2598976"/>
            <a:ext cx="3837791" cy="17326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10512699" y="1490614"/>
            <a:ext cx="3169920" cy="1886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2226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1" y="0"/>
            <a:ext cx="11677228" cy="1417638"/>
          </a:xfrm>
          <a:prstGeom prst="round2SameRect">
            <a:avLst>
              <a:gd name="adj1" fmla="val 9034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lnSpc>
                <a:spcPts val="3820"/>
              </a:lnSpc>
              <a:defRPr sz="3600" b="1">
                <a:solidFill>
                  <a:srgbClr val="EBB700"/>
                </a:solidFill>
              </a:defRPr>
            </a:lvl1pPr>
          </a:lstStyle>
          <a:p>
            <a:r>
              <a:rPr lang="en-US" dirty="0"/>
              <a:t>CLICK TO EDIT MASTER TITLE STYLE ARIAL BOLD 36/38pt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432816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599267" y="1024608"/>
            <a:ext cx="9592733" cy="40355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51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>
          <a:xfrm rot="16200000">
            <a:off x="10512699" y="1490614"/>
            <a:ext cx="3169920" cy="1886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-1" y="6716122"/>
            <a:ext cx="10921933" cy="1418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NU_RGB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99" y="5252720"/>
            <a:ext cx="1088901" cy="122732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327573" y="6356351"/>
            <a:ext cx="812800" cy="359771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fld id="{083B0A1F-2A13-4A44-B1D6-74784D95FDE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3253" y="6356351"/>
            <a:ext cx="2442267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999B9E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1477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999B9E"/>
                </a:solidFill>
              </a:defRPr>
            </a:lvl1pPr>
          </a:lstStyle>
          <a:p>
            <a:fld id="{9714B2B1-DF4F-46F1-BF38-167476257BA0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20841" y="6346505"/>
            <a:ext cx="0" cy="278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53500" y="6356350"/>
            <a:ext cx="0" cy="278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1" y="6126163"/>
            <a:ext cx="6937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99B9E"/>
                </a:solidFill>
              </a:rPr>
              <a:t>CATHOLIC EDUCATION IN THE FRANCISCAN</a:t>
            </a:r>
            <a:r>
              <a:rPr lang="en-US" sz="900" b="1" baseline="0" dirty="0">
                <a:solidFill>
                  <a:srgbClr val="999B9E"/>
                </a:solidFill>
              </a:rPr>
              <a:t> TRADITION</a:t>
            </a:r>
            <a:endParaRPr lang="en-US" sz="900" dirty="0">
              <a:solidFill>
                <a:srgbClr val="999B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457200" rtl="0" eaLnBrk="1" latinLnBrk="0" hangingPunct="1">
        <a:lnSpc>
          <a:spcPts val="3820"/>
        </a:lnSpc>
        <a:spcBef>
          <a:spcPct val="0"/>
        </a:spcBef>
        <a:buNone/>
        <a:defRPr sz="3600" b="1" kern="1200" baseline="0">
          <a:solidFill>
            <a:srgbClr val="EBB7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5D14-D9B0-7146-DAA2-E961F1FAA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Self-Service Registration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4CC07-0D7D-B778-50EB-731E56B0F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Guide to Online Registration</a:t>
            </a:r>
          </a:p>
        </p:txBody>
      </p:sp>
    </p:spTree>
    <p:extLst>
      <p:ext uri="{BB962C8B-B14F-4D97-AF65-F5344CB8AC3E}">
        <p14:creationId xmlns:p14="http://schemas.microsoft.com/office/powerpoint/2010/main" val="37925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AFDD29-97DE-D01B-8AB4-A08881FB0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48149"/>
            <a:ext cx="10972800" cy="40300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5FFE5-B771-8619-D824-7DED1308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70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Once the courses are planned- Students will need to register for each course. Click on the link to Register for Classes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BE3ED6D-0138-C4A8-D670-990B1DB5C96C}"/>
              </a:ext>
            </a:extLst>
          </p:cNvPr>
          <p:cNvSpPr/>
          <p:nvPr/>
        </p:nvSpPr>
        <p:spPr>
          <a:xfrm>
            <a:off x="2543865" y="28214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4B64-133F-BF17-B5CD-C3CCF147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270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Register to add the course to your schedule. This screen can also be used to view and manage waitlisted courses.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D9B0C-75C8-33E2-94CB-FE84D034FDDD}"/>
              </a:ext>
            </a:extLst>
          </p:cNvPr>
          <p:cNvCxnSpPr/>
          <p:nvPr/>
        </p:nvCxnSpPr>
        <p:spPr>
          <a:xfrm>
            <a:off x="1591945" y="46736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00DD374-BA59-8BBE-B14A-43602EB2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28" y="1746207"/>
            <a:ext cx="9620411" cy="437995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28DF47-38C6-7C5C-E1C6-C9BD74878D5E}"/>
              </a:ext>
            </a:extLst>
          </p:cNvPr>
          <p:cNvCxnSpPr/>
          <p:nvPr/>
        </p:nvCxnSpPr>
        <p:spPr>
          <a:xfrm>
            <a:off x="395728" y="454126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5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5194-E377-263D-3F81-7433FE49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43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Once you click Register Now the course will show as enrolled credit- to confirm registration and view schedule- click on the View Class Schedule Button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5544CB-6F9A-5EC6-7F2B-EF70B3CE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1" y="1567541"/>
            <a:ext cx="10063523" cy="4482983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B230D643-36AB-7E14-9586-0E14A3ADE067}"/>
              </a:ext>
            </a:extLst>
          </p:cNvPr>
          <p:cNvSpPr/>
          <p:nvPr/>
        </p:nvSpPr>
        <p:spPr>
          <a:xfrm>
            <a:off x="4057169" y="216689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4F0B278-2611-2D51-E8DA-BEC25AE0DFDD}"/>
              </a:ext>
            </a:extLst>
          </p:cNvPr>
          <p:cNvSpPr/>
          <p:nvPr/>
        </p:nvSpPr>
        <p:spPr>
          <a:xfrm>
            <a:off x="8375597" y="17365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08DE78-DD13-6BB9-64D3-697756577454}"/>
              </a:ext>
            </a:extLst>
          </p:cNvPr>
          <p:cNvSpPr/>
          <p:nvPr/>
        </p:nvSpPr>
        <p:spPr>
          <a:xfrm>
            <a:off x="7937606" y="3068792"/>
            <a:ext cx="1559860" cy="71175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A0E47-0D37-947E-CCFD-90DBE628F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204371"/>
            <a:ext cx="10972800" cy="13176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0D0D4-10A3-6D8C-FBEF-1045B02E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This is a view of your current schedule. Courses must show as Registered and enrolled- this is your confirmation that you are registered. </a:t>
            </a:r>
            <a:br>
              <a:rPr lang="en-US" dirty="0"/>
            </a:br>
            <a:r>
              <a:rPr lang="en-US" dirty="0"/>
              <a:t>Please Note: Room assignments can change up the start of the term.</a:t>
            </a:r>
            <a:br>
              <a:rPr lang="en-US" dirty="0"/>
            </a:br>
            <a:r>
              <a:rPr lang="en-US" dirty="0"/>
              <a:t>Please check your schedule regularly during the first week of class.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C3C44-91A8-3E8B-D1E7-EDE5F1681B01}"/>
              </a:ext>
            </a:extLst>
          </p:cNvPr>
          <p:cNvSpPr txBox="1"/>
          <p:nvPr/>
        </p:nvSpPr>
        <p:spPr>
          <a:xfrm>
            <a:off x="609600" y="4671893"/>
            <a:ext cx="1005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When the course begins- Registered, but not started will change to the status of Registered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9175B-3775-0002-B47F-38BACE42CF5D}"/>
              </a:ext>
            </a:extLst>
          </p:cNvPr>
          <p:cNvSpPr txBox="1"/>
          <p:nvPr/>
        </p:nvSpPr>
        <p:spPr>
          <a:xfrm>
            <a:off x="453357" y="4220176"/>
            <a:ext cx="29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385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69962-DB18-FAF9-E480-6E03E06C9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69" y="1682151"/>
            <a:ext cx="10972800" cy="35114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A6F6B-7B58-A25D-A22F-51846F62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Into My NU- Click on the Self-Service Tab 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D1C1C0B-683A-B47D-E19D-6A37152F7B40}"/>
              </a:ext>
            </a:extLst>
          </p:cNvPr>
          <p:cNvSpPr/>
          <p:nvPr/>
        </p:nvSpPr>
        <p:spPr>
          <a:xfrm>
            <a:off x="7645612" y="4007767"/>
            <a:ext cx="484632" cy="978408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62272-DB13-0682-1171-1731F750D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985" y="1565695"/>
            <a:ext cx="9619604" cy="42072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08092-EC35-E196-E3F5-C1AD03A9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Cap on the left-hand side menu 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3880892-7FD4-319F-DCA3-2C293D84D998}"/>
              </a:ext>
            </a:extLst>
          </p:cNvPr>
          <p:cNvSpPr/>
          <p:nvPr/>
        </p:nvSpPr>
        <p:spPr>
          <a:xfrm>
            <a:off x="1189487" y="259068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E6FC-AD23-F5CE-C749-B9FE1472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Cap Icon will display all Academic Tabs- Click on Register for Classes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3ADB8BE-7D4B-6D49-FF19-5BF1E05ACB9B}"/>
              </a:ext>
            </a:extLst>
          </p:cNvPr>
          <p:cNvSpPr/>
          <p:nvPr/>
        </p:nvSpPr>
        <p:spPr>
          <a:xfrm>
            <a:off x="4254500" y="3771900"/>
            <a:ext cx="978408" cy="9545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0A7F9-C22A-966F-3955-875AAE7D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1796134"/>
            <a:ext cx="10032396" cy="433003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C5801043-3FC3-4F47-DA66-941E2F840348}"/>
              </a:ext>
            </a:extLst>
          </p:cNvPr>
          <p:cNvSpPr/>
          <p:nvPr/>
        </p:nvSpPr>
        <p:spPr>
          <a:xfrm>
            <a:off x="2337659" y="396114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461E-276C-060F-0667-42BE35BC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32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Student’s current classes will be displayed below. Students have access to their academic plan and advisor contact information.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4463FE-0D58-A74A-C80A-59199FF45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0" y="1586363"/>
            <a:ext cx="9966192" cy="434873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9E62314-6784-92B1-BA12-399F08F945A6}"/>
              </a:ext>
            </a:extLst>
          </p:cNvPr>
          <p:cNvSpPr/>
          <p:nvPr/>
        </p:nvSpPr>
        <p:spPr>
          <a:xfrm>
            <a:off x="170328" y="2225971"/>
            <a:ext cx="2989088" cy="55325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AA3D-81A7-7BFE-71D8-F0AA746C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7" y="14338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From the Academic Tab- Students can access Course Catalog for Registration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4A197-8732-30D3-F43B-E902D699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52067"/>
            <a:ext cx="9487220" cy="4437036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8EF8EFBF-93C1-8EAA-7EAC-48F1C352712D}"/>
              </a:ext>
            </a:extLst>
          </p:cNvPr>
          <p:cNvSpPr/>
          <p:nvPr/>
        </p:nvSpPr>
        <p:spPr>
          <a:xfrm>
            <a:off x="609600" y="2383439"/>
            <a:ext cx="5711687" cy="4870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5482C9B-5D85-8546-5B36-DC144ED89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671" y="1600200"/>
            <a:ext cx="718465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24E03-4A73-58C2-0CE0-3D44425D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05" y="9118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Select the Term in the Drop-Down Menu and select subjects to search available courses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5F29324-5433-BA92-0739-23DDBC082A3F}"/>
              </a:ext>
            </a:extLst>
          </p:cNvPr>
          <p:cNvSpPr/>
          <p:nvPr/>
        </p:nvSpPr>
        <p:spPr>
          <a:xfrm>
            <a:off x="5606795" y="45073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A4A653-4CC7-0DB5-383C-1AB65D6E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44" y="82537"/>
            <a:ext cx="10972800" cy="1143000"/>
          </a:xfrm>
        </p:spPr>
        <p:txBody>
          <a:bodyPr/>
          <a:lstStyle/>
          <a:p>
            <a:r>
              <a:rPr lang="en-US" dirty="0"/>
              <a:t>Once a Subject is selected- click search at the bottom of the page to view Courses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9B3A2C-7287-FD27-4048-260B35545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897" y="1536807"/>
            <a:ext cx="6149335" cy="401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A96ED-5EEC-04DE-6E65-47C37C0B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777" y="5617028"/>
            <a:ext cx="3975726" cy="757691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9689E6A-ACF7-D0A5-099D-7F7FC7DD3F0E}"/>
              </a:ext>
            </a:extLst>
          </p:cNvPr>
          <p:cNvSpPr/>
          <p:nvPr/>
        </p:nvSpPr>
        <p:spPr>
          <a:xfrm>
            <a:off x="6913095" y="5678501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F15A0-43E5-166E-54FD-0F4AA60DF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23280"/>
            <a:ext cx="10101560" cy="3571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9D0704-3F90-3638-AC9D-FFB294CF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615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Click add to place a course on your student plan. Make sure to check availability for open seats. Repeat process for each additional course.  </a:t>
            </a:r>
            <a:br>
              <a:rPr lang="en-US" dirty="0"/>
            </a:br>
            <a:r>
              <a:rPr lang="en-US" b="1" dirty="0"/>
              <a:t>NOTE: This will only add the course to your plan.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8BDA57-7256-8F7B-7881-D4C7A80CF1F2}"/>
              </a:ext>
            </a:extLst>
          </p:cNvPr>
          <p:cNvSpPr/>
          <p:nvPr/>
        </p:nvSpPr>
        <p:spPr>
          <a:xfrm>
            <a:off x="9530060" y="3398208"/>
            <a:ext cx="11811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1414"/>
      </p:ext>
    </p:extLst>
  </p:cSld>
  <p:clrMapOvr>
    <a:masterClrMapping/>
  </p:clrMapOvr>
</p:sld>
</file>

<file path=ppt/theme/theme1.xml><?xml version="1.0" encoding="utf-8"?>
<a:theme xmlns:a="http://schemas.openxmlformats.org/drawingml/2006/main" name="NU_PPT Template_REDUCED_FINAL">
  <a:themeElements>
    <a:clrScheme name="NU-Palette">
      <a:dk1>
        <a:sysClr val="windowText" lastClr="000000"/>
      </a:dk1>
      <a:lt1>
        <a:sysClr val="window" lastClr="FFFFFF"/>
      </a:lt1>
      <a:dk2>
        <a:srgbClr val="042E5E"/>
      </a:dk2>
      <a:lt2>
        <a:srgbClr val="EEECE1"/>
      </a:lt2>
      <a:accent1>
        <a:srgbClr val="EBB700"/>
      </a:accent1>
      <a:accent2>
        <a:srgbClr val="629BDB"/>
      </a:accent2>
      <a:accent3>
        <a:srgbClr val="9BBB59"/>
      </a:accent3>
      <a:accent4>
        <a:srgbClr val="999B9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_PPT Template_REDUCED_FINAL.pptx" id="{E76F1C48-DED6-4C39-BB71-E386AF0638F3}" vid="{E43C228E-D0BB-474D-94D9-DFC25C00BC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NU_PPT Template_REDUCED_FINAL</Template>
  <TotalTime>381</TotalTime>
  <Words>287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NU_PPT Template_REDUCED_FINAL</vt:lpstr>
      <vt:lpstr>Self-Service Registration</vt:lpstr>
      <vt:lpstr>Log Into My NU- Click on the Self-Service Tab </vt:lpstr>
      <vt:lpstr>Click on the Cap on the left-hand side menu </vt:lpstr>
      <vt:lpstr>The Cap Icon will display all Academic Tabs- Click on Register for Classes </vt:lpstr>
      <vt:lpstr>The Student’s current classes will be displayed below. Students have access to their academic plan and advisor contact information.</vt:lpstr>
      <vt:lpstr>From the Academic Tab- Students can access Course Catalog for Registration </vt:lpstr>
      <vt:lpstr>Select the Term in the Drop-Down Menu and select subjects to search available courses</vt:lpstr>
      <vt:lpstr>Once a Subject is selected- click search at the bottom of the page to view Courses</vt:lpstr>
      <vt:lpstr> Click add to place a course on your student plan. Make sure to check availability for open seats. Repeat process for each additional course.   NOTE: This will only add the course to your plan.</vt:lpstr>
      <vt:lpstr>Once the courses are planned- Students will need to register for each course. Click on the link to Register for Classes </vt:lpstr>
      <vt:lpstr>Click Register to add the course to your schedule. This screen can also be used to view and manage waitlisted courses. </vt:lpstr>
      <vt:lpstr>Once you click Register Now the course will show as enrolled credit- to confirm registration and view schedule- click on the View Class Schedule Button   </vt:lpstr>
      <vt:lpstr>     This is a view of your current schedule. Courses must show as Registered and enrolled- this is your confirmation that you are registered.  Please Note: Room assignments can change up the start of the term. Please check your schedule regularly during the first week of class.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Self-Service Registration</dc:title>
  <dc:creator>Joel Natale</dc:creator>
  <cp:lastModifiedBy>Joel Natale</cp:lastModifiedBy>
  <cp:revision>1</cp:revision>
  <dcterms:created xsi:type="dcterms:W3CDTF">2023-01-04T15:29:58Z</dcterms:created>
  <dcterms:modified xsi:type="dcterms:W3CDTF">2023-01-04T21:51:14Z</dcterms:modified>
</cp:coreProperties>
</file>